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4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5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81" d="100"/>
          <a:sy n="81" d="100"/>
        </p:scale>
        <p:origin x="167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34FFC-8CE2-42E3-9832-351E1A5591A0}" type="datetimeFigureOut">
              <a:rPr kumimoji="1" lang="ja-JP" altLang="en-US" smtClean="0"/>
              <a:pPr/>
              <a:t>2019/9/13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69C3D-ED43-41EB-9C27-37EC6B1B64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2019/9/13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87687" y="605511"/>
            <a:ext cx="8712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５サイズ　丁度いい下敷き　白ＰＰ］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Ｗ１８２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Ｈ２５７㎜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白ＰＰ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W190×D270×H260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約５日間（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2924944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まったく新しい自社生産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シート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白ＰＰでありながら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両面ツルツル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両面印刷しても裏に透けません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白ＰＰでありながら梨地でないＰＰ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②雑誌の付録に丁度いい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B5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サイズ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③適度に柔らかく書き心地のいい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PP0.5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㎜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538058"/>
            <a:ext cx="4647911" cy="319543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503</TotalTime>
  <Words>88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68</cp:revision>
  <cp:lastPrinted>2017-05-17T08:31:37Z</cp:lastPrinted>
  <dcterms:created xsi:type="dcterms:W3CDTF">2013-04-02T06:14:51Z</dcterms:created>
  <dcterms:modified xsi:type="dcterms:W3CDTF">2019-09-13T02:19:59Z</dcterms:modified>
</cp:coreProperties>
</file>